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A9FD0C-416F-814B-A020-7642FCF595C1}" v="1" dt="2024-04-22T17:31:21.599"/>
    <p1510:client id="{59365C8F-4E36-CAB5-FBC1-56DC05AC18EC}" v="109" dt="2024-04-22T17:22:15.278"/>
    <p1510:client id="{9CB8AE08-240A-13E9-7C95-279022A3C620}" v="4" dt="2024-04-22T17:29:34.479"/>
    <p1510:client id="{A172191D-A856-9A51-21F5-8ACB098794F3}" v="44" dt="2024-04-22T15:30:36.705"/>
    <p1510:client id="{B574E6DE-088C-EEED-E06A-8B1030F22FA4}" v="64" dt="2024-04-22T17:17:26.441"/>
    <p1510:client id="{DC911291-C4D4-D8B0-AE3B-68F231D9817B}" v="30" dt="2024-04-22T17:29:02.023"/>
    <p1510:client id="{F42DFD83-BC5B-21D0-6B81-52996DC4884A}" v="144" dt="2024-04-22T17:29:49.1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2"/>
  </p:normalViewPr>
  <p:slideViewPr>
    <p:cSldViewPr snapToGrid="0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8467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733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166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7592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207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372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5349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37896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68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96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404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84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635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381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36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934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73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22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hyperlink" Target="https://github.com/ksu-is/FitnessPro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EB8E3BF-F464-4900-8994-851061A9A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tness: What It Is, Health Benefits, and Getting Started">
            <a:extLst>
              <a:ext uri="{FF2B5EF4-FFF2-40B4-BE49-F238E27FC236}">
                <a16:creationId xmlns:a16="http://schemas.microsoft.com/office/drawing/2014/main" id="{956594B9-35C5-364C-EE7C-7EEDC52546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92000"/>
                    </a14:imgEffect>
                    <a14:imgEffect>
                      <a14:brightnessContrast bright="4000" contrast="23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-76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FCCEC7-2CAB-582C-D909-0C489A82A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61026" y="409877"/>
            <a:ext cx="9265916" cy="1303867"/>
          </a:xfrm>
        </p:spPr>
        <p:txBody>
          <a:bodyPr>
            <a:normAutofit fontScale="90000"/>
          </a:bodyPr>
          <a:lstStyle/>
          <a:p>
            <a:r>
              <a:rPr lang="en-US" sz="6600" b="1">
                <a:solidFill>
                  <a:srgbClr val="FF0000"/>
                </a:solidFill>
                <a:latin typeface="Rockwell"/>
              </a:rPr>
              <a:t>Fitness </a:t>
            </a:r>
            <a:r>
              <a:rPr lang="en-US" sz="6600" b="1">
                <a:solidFill>
                  <a:schemeClr val="tx1"/>
                </a:solidFill>
                <a:latin typeface="Rockwell"/>
              </a:rPr>
              <a:t>Pro</a:t>
            </a:r>
            <a:br>
              <a:rPr lang="en-US" sz="6600" b="1">
                <a:solidFill>
                  <a:schemeClr val="tx1"/>
                </a:solidFill>
                <a:latin typeface="Rockwell"/>
              </a:rPr>
            </a:br>
            <a:endParaRPr lang="en-US" sz="6600">
              <a:solidFill>
                <a:schemeClr val="tx1"/>
              </a:solidFill>
              <a:latin typeface="Rockwell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0602D6-3A81-42F8-AE67-1BAAFC967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421466"/>
            <a:ext cx="9144000" cy="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3072D-6362-3536-C1F6-8F6BDC0B20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76199" y="2457872"/>
            <a:ext cx="9601196" cy="3318936"/>
          </a:xfrm>
        </p:spPr>
        <p:txBody>
          <a:bodyPr>
            <a:normAutofit/>
          </a:bodyPr>
          <a:lstStyle/>
          <a:p>
            <a:r>
              <a:rPr lang="en-US" sz="2800">
                <a:solidFill>
                  <a:srgbClr val="FFC000"/>
                </a:solidFill>
                <a:latin typeface="Rockwell"/>
              </a:rPr>
              <a:t>This fitness app creates a personalized fitness plan that allows you to engage in all kinds of workouts and nutrient regimens. </a:t>
            </a:r>
            <a:endParaRPr lang="en-US">
              <a:solidFill>
                <a:srgbClr val="FFC000"/>
              </a:solidFill>
              <a:ea typeface="+mn-lt"/>
              <a:cs typeface="+mn-lt"/>
            </a:endParaRPr>
          </a:p>
          <a:p>
            <a:pPr>
              <a:buSzPct val="114999"/>
            </a:pPr>
            <a:endParaRPr lang="en-US" sz="200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79D967-C15A-A6EF-C11D-36200E913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6576" y="9112"/>
            <a:ext cx="5334653" cy="2176334"/>
          </a:xfrm>
          <a:prstGeom prst="rect">
            <a:avLst/>
          </a:prstGeom>
        </p:spPr>
      </p:pic>
      <p:pic>
        <p:nvPicPr>
          <p:cNvPr id="7" name="Content Placeholder 3" descr="A black screen with white text">
            <a:extLst>
              <a:ext uri="{FF2B5EF4-FFF2-40B4-BE49-F238E27FC236}">
                <a16:creationId xmlns:a16="http://schemas.microsoft.com/office/drawing/2014/main" id="{D48C6083-9130-D83A-0540-FBDFE97E3D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" y="4325938"/>
            <a:ext cx="4572000" cy="2531745"/>
          </a:xfrm>
          <a:prstGeom prst="rect">
            <a:avLst/>
          </a:prstGeom>
        </p:spPr>
      </p:pic>
      <p:pic>
        <p:nvPicPr>
          <p:cNvPr id="9" name="Picture 8" descr="A screenshot of a fitness app&#10;&#10;Description automatically generated">
            <a:extLst>
              <a:ext uri="{FF2B5EF4-FFF2-40B4-BE49-F238E27FC236}">
                <a16:creationId xmlns:a16="http://schemas.microsoft.com/office/drawing/2014/main" id="{B8B008B2-D8EB-9C92-9896-A2DECD0617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0552" y="3630931"/>
            <a:ext cx="5991930" cy="322148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FA512C9-6A6F-A5A8-4358-00820E8CC149}"/>
              </a:ext>
            </a:extLst>
          </p:cNvPr>
          <p:cNvSpPr txBox="1">
            <a:spLocks/>
          </p:cNvSpPr>
          <p:nvPr/>
        </p:nvSpPr>
        <p:spPr>
          <a:xfrm>
            <a:off x="-1277206" y="1118537"/>
            <a:ext cx="926591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sz="6600" b="1">
                <a:solidFill>
                  <a:schemeClr val="tx1"/>
                </a:solidFill>
                <a:latin typeface="Rockwell"/>
              </a:rPr>
            </a:br>
            <a:endParaRPr lang="en-US" sz="6600">
              <a:solidFill>
                <a:schemeClr val="tx1"/>
              </a:solidFill>
              <a:latin typeface="Rockwell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5654707-23FF-6950-7BF9-855EF95F66AE}"/>
              </a:ext>
            </a:extLst>
          </p:cNvPr>
          <p:cNvSpPr txBox="1">
            <a:spLocks/>
          </p:cNvSpPr>
          <p:nvPr/>
        </p:nvSpPr>
        <p:spPr>
          <a:xfrm>
            <a:off x="-1193386" y="1065197"/>
            <a:ext cx="909827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b="1">
                <a:solidFill>
                  <a:srgbClr val="FF0000"/>
                </a:solidFill>
                <a:latin typeface="Rockwell"/>
              </a:rPr>
              <a:t>Coded by </a:t>
            </a:r>
            <a:r>
              <a:rPr lang="en-US" sz="2400" b="1">
                <a:solidFill>
                  <a:srgbClr val="FFC000"/>
                </a:solidFill>
                <a:latin typeface="Rockwell"/>
              </a:rPr>
              <a:t>Olivia Taylor</a:t>
            </a:r>
            <a:r>
              <a:rPr lang="en-US" sz="2400" b="1">
                <a:solidFill>
                  <a:srgbClr val="FF0000"/>
                </a:solidFill>
                <a:latin typeface="Rockwell"/>
              </a:rPr>
              <a:t> and </a:t>
            </a:r>
            <a:r>
              <a:rPr lang="en-US" sz="2400" b="1">
                <a:solidFill>
                  <a:srgbClr val="FFC000"/>
                </a:solidFill>
                <a:latin typeface="Rockwell"/>
              </a:rPr>
              <a:t>Soha Nathani</a:t>
            </a:r>
          </a:p>
          <a:p>
            <a:endParaRPr lang="en-US" sz="2400" b="1">
              <a:solidFill>
                <a:srgbClr val="FFC000"/>
              </a:solidFill>
              <a:latin typeface="Rockwell"/>
            </a:endParaRPr>
          </a:p>
          <a:p>
            <a:r>
              <a:rPr lang="en-US" sz="2100">
                <a:solidFill>
                  <a:schemeClr val="tx1"/>
                </a:solidFill>
                <a:latin typeface="Garamond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https://github.com/ksu-is/FitnessPro</a:t>
            </a:r>
            <a:r>
              <a:rPr lang="en-US" sz="2100">
                <a:solidFill>
                  <a:schemeClr val="tx1"/>
                </a:solidFill>
                <a:latin typeface="Garamond"/>
              </a:rPr>
              <a:t> </a:t>
            </a: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124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42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Garamond</vt:lpstr>
      <vt:lpstr>Rockwell</vt:lpstr>
      <vt:lpstr>Organic</vt:lpstr>
      <vt:lpstr>Fitness Pro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Soha Nathani</cp:lastModifiedBy>
  <cp:revision>2</cp:revision>
  <dcterms:created xsi:type="dcterms:W3CDTF">2024-04-15T17:53:34Z</dcterms:created>
  <dcterms:modified xsi:type="dcterms:W3CDTF">2024-04-22T17:31:21Z</dcterms:modified>
</cp:coreProperties>
</file>

<file path=docProps/thumbnail.jpeg>
</file>